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AEEB-DF83-4659-A2F3-7E60119DB69E}" type="datetimeFigureOut">
              <a:rPr lang="pt-PT" smtClean="0"/>
              <a:pPr/>
              <a:t>10/04/2014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26C-CBBB-4E84-AB49-6351FF0F8C3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AEEB-DF83-4659-A2F3-7E60119DB69E}" type="datetimeFigureOut">
              <a:rPr lang="pt-PT" smtClean="0"/>
              <a:pPr/>
              <a:t>10/04/2014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26C-CBBB-4E84-AB49-6351FF0F8C3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AEEB-DF83-4659-A2F3-7E60119DB69E}" type="datetimeFigureOut">
              <a:rPr lang="pt-PT" smtClean="0"/>
              <a:pPr/>
              <a:t>10/04/2014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26C-CBBB-4E84-AB49-6351FF0F8C3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AEEB-DF83-4659-A2F3-7E60119DB69E}" type="datetimeFigureOut">
              <a:rPr lang="pt-PT" smtClean="0"/>
              <a:pPr/>
              <a:t>10/04/2014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26C-CBBB-4E84-AB49-6351FF0F8C3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AEEB-DF83-4659-A2F3-7E60119DB69E}" type="datetimeFigureOut">
              <a:rPr lang="pt-PT" smtClean="0"/>
              <a:pPr/>
              <a:t>10/04/2014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26C-CBBB-4E84-AB49-6351FF0F8C3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AEEB-DF83-4659-A2F3-7E60119DB69E}" type="datetimeFigureOut">
              <a:rPr lang="pt-PT" smtClean="0"/>
              <a:pPr/>
              <a:t>10/04/2014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26C-CBBB-4E84-AB49-6351FF0F8C3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AEEB-DF83-4659-A2F3-7E60119DB69E}" type="datetimeFigureOut">
              <a:rPr lang="pt-PT" smtClean="0"/>
              <a:pPr/>
              <a:t>10/04/2014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26C-CBBB-4E84-AB49-6351FF0F8C3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AEEB-DF83-4659-A2F3-7E60119DB69E}" type="datetimeFigureOut">
              <a:rPr lang="pt-PT" smtClean="0"/>
              <a:pPr/>
              <a:t>10/04/2014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26C-CBBB-4E84-AB49-6351FF0F8C3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AEEB-DF83-4659-A2F3-7E60119DB69E}" type="datetimeFigureOut">
              <a:rPr lang="pt-PT" smtClean="0"/>
              <a:pPr/>
              <a:t>10/04/2014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26C-CBBB-4E84-AB49-6351FF0F8C3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AEEB-DF83-4659-A2F3-7E60119DB69E}" type="datetimeFigureOut">
              <a:rPr lang="pt-PT" smtClean="0"/>
              <a:pPr/>
              <a:t>10/04/2014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26C-CBBB-4E84-AB49-6351FF0F8C3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AEEB-DF83-4659-A2F3-7E60119DB69E}" type="datetimeFigureOut">
              <a:rPr lang="pt-PT" smtClean="0"/>
              <a:pPr/>
              <a:t>10/04/2014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26C-CBBB-4E84-AB49-6351FF0F8C3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Click="0"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EAEEB-DF83-4659-A2F3-7E60119DB69E}" type="datetimeFigureOut">
              <a:rPr lang="pt-PT" smtClean="0"/>
              <a:pPr/>
              <a:t>10/04/2014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6C26C-CBBB-4E84-AB49-6351FF0F8C3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Maria\Desktop\o%20batismo%20de%20jesus\intro%20joao%20batista.wma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Maria\Desktop\o%20batismo%20de%20jesus\jb2.mp3" TargetMode="Externa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Maria\Desktop\o%20batismo%20de%20jesus\jb3.mp3" TargetMode="Externa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Maria\Desktop\o%20batismo%20de%20jesus\jb4.mp3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0.wmf"/><Relationship Id="rId7" Type="http://schemas.openxmlformats.org/officeDocument/2006/relationships/hyperlink" Target="http://flickeflu.com/set/72157626176353111" TargetMode="Externa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Maria\Desktop\o%20batismo%20de%20jesus\jb5.mp3" TargetMode="External"/><Relationship Id="rId6" Type="http://schemas.openxmlformats.org/officeDocument/2006/relationships/image" Target="../media/image13.wmf"/><Relationship Id="rId5" Type="http://schemas.openxmlformats.org/officeDocument/2006/relationships/image" Target="../media/image12.jpeg"/><Relationship Id="rId10" Type="http://schemas.openxmlformats.org/officeDocument/2006/relationships/image" Target="../media/image3.gif"/><Relationship Id="rId4" Type="http://schemas.openxmlformats.org/officeDocument/2006/relationships/image" Target="../media/image11.jpe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Maria\Desktop\o%20batismo%20de%20jesus\pai%20nosso%20jb6.mp3" TargetMode="Externa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1272" name="Picture 8" descr="http://files.lugardepazconfortoeesperanca.com/system_preview_detail_200000050-02e4e03ded-public/pomba%20bran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772816"/>
            <a:ext cx="3981450" cy="428625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4" name="Rectângulo 13"/>
          <p:cNvSpPr/>
          <p:nvPr/>
        </p:nvSpPr>
        <p:spPr>
          <a:xfrm>
            <a:off x="1691680" y="332656"/>
            <a:ext cx="56717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t-PT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 batismo de Jesus</a:t>
            </a:r>
            <a:endParaRPr lang="pt-PT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C:\Users\Maria\AppData\Local\Microsoft\Windows\INetCache\IE\GTFJ4NPL\MC90015718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4342" name="Picture 6" descr="http://www.ministeriokidsteens.com.br/images/john_baptist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4221088"/>
            <a:ext cx="1406282" cy="1928356"/>
          </a:xfrm>
          <a:prstGeom prst="rect">
            <a:avLst/>
          </a:prstGeom>
          <a:noFill/>
        </p:spPr>
      </p:pic>
      <p:pic>
        <p:nvPicPr>
          <p:cNvPr id="5" name="intro joao batista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604448" y="63093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51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C:\Users\Maria\AppData\Local\Microsoft\Windows\INetCache\IE\GTFJ4NPL\MC90042967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6" descr="http://www.ministeriokidsteens.com.br/images/john_baptist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23528" y="4653136"/>
            <a:ext cx="1406282" cy="1928356"/>
          </a:xfrm>
          <a:prstGeom prst="rect">
            <a:avLst/>
          </a:prstGeom>
          <a:noFill/>
        </p:spPr>
      </p:pic>
      <p:pic>
        <p:nvPicPr>
          <p:cNvPr id="4" name="jb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460432" y="6309320"/>
            <a:ext cx="304800" cy="304800"/>
          </a:xfrm>
          <a:prstGeom prst="rect">
            <a:avLst/>
          </a:prstGeom>
        </p:spPr>
      </p:pic>
      <p:pic>
        <p:nvPicPr>
          <p:cNvPr id="5" name="Picture 12" descr="http://www.mopal.org/iface/fotos/iconoMPD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9992" y="764704"/>
            <a:ext cx="21336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80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3" name="Picture 12" descr="http://www.mopal.org/iface/fotos/iconoMPD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jb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460432" y="63093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26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3" name="jb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460432" y="6237312"/>
            <a:ext cx="304800" cy="3048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683568" y="548680"/>
            <a:ext cx="77768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 </a:t>
            </a:r>
            <a:r>
              <a:rPr lang="pt-PT" sz="2400" dirty="0" smtClean="0">
                <a:latin typeface="Comic Sans MS" pitchFamily="66" charset="0"/>
              </a:rPr>
              <a:t>Então Jesus veio da Galileia ao Jordão para ser batizado por João.</a:t>
            </a:r>
          </a:p>
          <a:p>
            <a:r>
              <a:rPr lang="pt-PT" sz="2400" dirty="0" smtClean="0">
                <a:latin typeface="Comic Sans MS" pitchFamily="66" charset="0"/>
              </a:rPr>
              <a:t> João, porém, tentou impedi-lo, dizendo: "Eu preciso ser batizado por ti, e tu vens a mim?"</a:t>
            </a:r>
          </a:p>
          <a:p>
            <a:r>
              <a:rPr lang="pt-PT" sz="2400" dirty="0" smtClean="0">
                <a:latin typeface="Comic Sans MS" pitchFamily="66" charset="0"/>
              </a:rPr>
              <a:t> Respondeu Jesus: "Deixe assim por enquanto; convém que assim façamos, para cumprir toda a justiça". E João concordou.</a:t>
            </a:r>
          </a:p>
          <a:p>
            <a:r>
              <a:rPr lang="pt-PT" sz="2400" dirty="0" smtClean="0">
                <a:latin typeface="Comic Sans MS" pitchFamily="66" charset="0"/>
              </a:rPr>
              <a:t> Assim que Jesus foi batizado, saiu da água. Naquele momento, o céu se abriu, e ele viu o Espírito de Deus descendo como pomba e pousando sobre ele.</a:t>
            </a:r>
          </a:p>
          <a:p>
            <a:r>
              <a:rPr lang="pt-PT" sz="2400" dirty="0" smtClean="0">
                <a:latin typeface="Comic Sans MS" pitchFamily="66" charset="0"/>
              </a:rPr>
              <a:t> Então uma voz dos céus disse: "Este é o meu Filho amado, de quem me agrado".</a:t>
            </a:r>
          </a:p>
          <a:p>
            <a:pPr algn="r"/>
            <a:r>
              <a:rPr lang="pt-PT" sz="2400" dirty="0" err="1" smtClean="0">
                <a:latin typeface="Comic Sans MS" pitchFamily="66" charset="0"/>
              </a:rPr>
              <a:t>Mt</a:t>
            </a:r>
            <a:r>
              <a:rPr lang="pt-PT" sz="2400" dirty="0" smtClean="0">
                <a:latin typeface="Comic Sans MS" pitchFamily="66" charset="0"/>
              </a:rPr>
              <a:t> 3, 13-17</a:t>
            </a:r>
            <a:endParaRPr lang="pt-PT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85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 (x86)\Microsoft Office\MEDIA\CAGCAT10\j014940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"/>
            <a:ext cx="9144002" cy="6857998"/>
          </a:xfrm>
          <a:prstGeom prst="rect">
            <a:avLst/>
          </a:prstGeom>
          <a:noFill/>
        </p:spPr>
      </p:pic>
      <p:pic>
        <p:nvPicPr>
          <p:cNvPr id="2" name="Picture 16" descr="http://www.solostocks.com.br/img/conchas-grandes-para-casquinhas-de-siri-1155623z1.jpg"/>
          <p:cNvPicPr>
            <a:picLocks noChangeAspect="1" noChangeArrowheads="1"/>
          </p:cNvPicPr>
          <p:nvPr/>
        </p:nvPicPr>
        <p:blipFill>
          <a:blip r:embed="rId4" cstate="print"/>
          <a:srcRect l="6048" t="11329" r="42545" b="28192"/>
          <a:stretch>
            <a:fillRect/>
          </a:stretch>
        </p:blipFill>
        <p:spPr bwMode="auto">
          <a:xfrm rot="1008937">
            <a:off x="943696" y="640605"/>
            <a:ext cx="2448272" cy="21602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028" name="Picture 4" descr="C:\Users\Maria\AppData\Local\Microsoft\Windows\INetCache\IE\DJO4U73W\MC90038716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260648"/>
            <a:ext cx="2361456" cy="2361456"/>
          </a:xfrm>
          <a:prstGeom prst="rect">
            <a:avLst/>
          </a:prstGeom>
          <a:noFill/>
        </p:spPr>
      </p:pic>
      <p:pic>
        <p:nvPicPr>
          <p:cNvPr id="1029" name="Picture 5" descr="C:\Users\Maria\AppData\Local\Microsoft\Windows\INetCache\IE\2XS4ORDU\MC900343973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168" y="4509120"/>
            <a:ext cx="1465783" cy="1747418"/>
          </a:xfrm>
          <a:prstGeom prst="rect">
            <a:avLst/>
          </a:prstGeom>
          <a:noFill/>
        </p:spPr>
      </p:pic>
      <p:pic>
        <p:nvPicPr>
          <p:cNvPr id="1031" name="Picture 7" descr="http://farm6.static.flickr.com/5257/5539986919_a8daf39036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32240" y="2276872"/>
            <a:ext cx="1612702" cy="2150268"/>
          </a:xfrm>
          <a:prstGeom prst="rect">
            <a:avLst/>
          </a:prstGeom>
          <a:noFill/>
        </p:spPr>
      </p:pic>
      <p:pic>
        <p:nvPicPr>
          <p:cNvPr id="8" name="jb5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8388424" y="6237312"/>
            <a:ext cx="304800" cy="304800"/>
          </a:xfrm>
          <a:prstGeom prst="rect">
            <a:avLst/>
          </a:prstGeom>
        </p:spPr>
      </p:pic>
      <p:pic>
        <p:nvPicPr>
          <p:cNvPr id="9" name="Picture 6" descr="http://www.ministeriokidsteens.com.br/images/john_baptist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27784" y="4221088"/>
            <a:ext cx="1406282" cy="192835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03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www.ministeriokidsteens.com.br/images/john_bapti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365104"/>
            <a:ext cx="1406282" cy="1928356"/>
          </a:xfrm>
          <a:prstGeom prst="rect">
            <a:avLst/>
          </a:prstGeom>
          <a:noFill/>
        </p:spPr>
      </p:pic>
      <p:pic>
        <p:nvPicPr>
          <p:cNvPr id="3" name="pai nosso jb6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88424" y="6237312"/>
            <a:ext cx="304800" cy="304800"/>
          </a:xfrm>
          <a:prstGeom prst="rect">
            <a:avLst/>
          </a:prstGeom>
        </p:spPr>
      </p:pic>
      <p:sp>
        <p:nvSpPr>
          <p:cNvPr id="4" name="Rectângulo 3"/>
          <p:cNvSpPr/>
          <p:nvPr/>
        </p:nvSpPr>
        <p:spPr>
          <a:xfrm>
            <a:off x="3275856" y="2276872"/>
            <a:ext cx="28761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t-PT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Adeus!!!!</a:t>
            </a:r>
            <a:endParaRPr lang="pt-PT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4171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6</Words>
  <Application>Microsoft Office PowerPoint</Application>
  <PresentationFormat>Apresentação no Ecrã (4:3)</PresentationFormat>
  <Paragraphs>8</Paragraphs>
  <Slides>7</Slides>
  <Notes>0</Notes>
  <HiddenSlides>0</HiddenSlides>
  <MMClips>6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8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Maria</dc:creator>
  <cp:lastModifiedBy>Maria Rodrigues Cristão</cp:lastModifiedBy>
  <cp:revision>33</cp:revision>
  <dcterms:created xsi:type="dcterms:W3CDTF">2013-12-30T16:58:05Z</dcterms:created>
  <dcterms:modified xsi:type="dcterms:W3CDTF">2014-04-10T17:27:14Z</dcterms:modified>
</cp:coreProperties>
</file>